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77" r:id="rId5"/>
    <p:sldId id="278" r:id="rId6"/>
    <p:sldId id="268" r:id="rId7"/>
    <p:sldId id="267" r:id="rId8"/>
    <p:sldId id="272" r:id="rId9"/>
    <p:sldId id="281" r:id="rId10"/>
    <p:sldId id="279" r:id="rId11"/>
    <p:sldId id="280" r:id="rId12"/>
    <p:sldId id="270" r:id="rId13"/>
    <p:sldId id="285" r:id="rId14"/>
    <p:sldId id="273" r:id="rId15"/>
    <p:sldId id="284" r:id="rId16"/>
    <p:sldId id="283" r:id="rId17"/>
    <p:sldId id="28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817" autoAdjust="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645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2F6C3C-11FE-451F-809F-AD85DE92FA27}" type="doc">
      <dgm:prSet loTypeId="urn:microsoft.com/office/officeart/2005/8/layout/chevron2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4CED208-F870-488C-B75D-02CD4241D6C0}">
      <dgm:prSet phldrT="[Text]"/>
      <dgm:spPr/>
      <dgm:t>
        <a:bodyPr/>
        <a:lstStyle/>
        <a:p>
          <a:r>
            <a:rPr lang="en-IN" dirty="0"/>
            <a:t>1</a:t>
          </a:r>
        </a:p>
      </dgm:t>
    </dgm:pt>
    <dgm:pt modelId="{913BE980-FC0D-41FF-92F3-2A998CC767B0}" type="parTrans" cxnId="{3F24BDA4-8DA2-4AAD-A68D-272B0C0A2F4A}">
      <dgm:prSet/>
      <dgm:spPr/>
      <dgm:t>
        <a:bodyPr/>
        <a:lstStyle/>
        <a:p>
          <a:endParaRPr lang="en-IN"/>
        </a:p>
      </dgm:t>
    </dgm:pt>
    <dgm:pt modelId="{C80E4FBB-BF2B-48D1-A09E-09A7E901A0A2}" type="sibTrans" cxnId="{3F24BDA4-8DA2-4AAD-A68D-272B0C0A2F4A}">
      <dgm:prSet/>
      <dgm:spPr/>
      <dgm:t>
        <a:bodyPr/>
        <a:lstStyle/>
        <a:p>
          <a:endParaRPr lang="en-IN"/>
        </a:p>
      </dgm:t>
    </dgm:pt>
    <dgm:pt modelId="{765E8D07-15AB-49DB-8B6B-DDA5C032C21F}">
      <dgm:prSet phldrT="[Text]"/>
      <dgm:spPr/>
      <dgm:t>
        <a:bodyPr/>
        <a:lstStyle/>
        <a:p>
          <a:r>
            <a:rPr lang="en-IN" dirty="0"/>
            <a:t>Birth Mother</a:t>
          </a:r>
        </a:p>
      </dgm:t>
    </dgm:pt>
    <dgm:pt modelId="{3B506919-285E-4FFE-99AC-4301562DD171}" type="parTrans" cxnId="{9089D25E-EE6C-4EBA-9F71-1D7942B0F54E}">
      <dgm:prSet/>
      <dgm:spPr/>
      <dgm:t>
        <a:bodyPr/>
        <a:lstStyle/>
        <a:p>
          <a:endParaRPr lang="en-IN"/>
        </a:p>
      </dgm:t>
    </dgm:pt>
    <dgm:pt modelId="{294640C9-EDB2-4590-8B65-77ED2B515FF6}" type="sibTrans" cxnId="{9089D25E-EE6C-4EBA-9F71-1D7942B0F54E}">
      <dgm:prSet/>
      <dgm:spPr/>
      <dgm:t>
        <a:bodyPr/>
        <a:lstStyle/>
        <a:p>
          <a:endParaRPr lang="en-IN"/>
        </a:p>
      </dgm:t>
    </dgm:pt>
    <dgm:pt modelId="{094B52CA-7938-4A77-88DB-AA7CBD1A5200}">
      <dgm:prSet phldrT="[Text]"/>
      <dgm:spPr/>
      <dgm:t>
        <a:bodyPr/>
        <a:lstStyle/>
        <a:p>
          <a:r>
            <a:rPr lang="en-IN" dirty="0"/>
            <a:t>Parent</a:t>
          </a:r>
        </a:p>
      </dgm:t>
    </dgm:pt>
    <dgm:pt modelId="{CAB70F8F-532D-4477-8820-EA5F1F616A97}" type="parTrans" cxnId="{268D8C75-55C4-43BA-B5C5-D01DCF39F91A}">
      <dgm:prSet/>
      <dgm:spPr/>
      <dgm:t>
        <a:bodyPr/>
        <a:lstStyle/>
        <a:p>
          <a:endParaRPr lang="en-IN"/>
        </a:p>
      </dgm:t>
    </dgm:pt>
    <dgm:pt modelId="{07F9DD95-F1D2-483F-903E-3153D63BFB51}" type="sibTrans" cxnId="{268D8C75-55C4-43BA-B5C5-D01DCF39F91A}">
      <dgm:prSet/>
      <dgm:spPr/>
      <dgm:t>
        <a:bodyPr/>
        <a:lstStyle/>
        <a:p>
          <a:endParaRPr lang="en-IN"/>
        </a:p>
      </dgm:t>
    </dgm:pt>
    <dgm:pt modelId="{B103616C-417F-4A78-8B7A-8E63EB72BDDD}">
      <dgm:prSet phldrT="[Text]"/>
      <dgm:spPr/>
      <dgm:t>
        <a:bodyPr/>
        <a:lstStyle/>
        <a:p>
          <a:r>
            <a:rPr lang="en-IN" dirty="0"/>
            <a:t>2</a:t>
          </a:r>
        </a:p>
      </dgm:t>
    </dgm:pt>
    <dgm:pt modelId="{2492132A-2C19-41DC-BB79-6E1C78B8F0F2}" type="parTrans" cxnId="{0D71EC6E-CE2C-4D72-A851-28CBE189B4FC}">
      <dgm:prSet/>
      <dgm:spPr/>
      <dgm:t>
        <a:bodyPr/>
        <a:lstStyle/>
        <a:p>
          <a:endParaRPr lang="en-IN"/>
        </a:p>
      </dgm:t>
    </dgm:pt>
    <dgm:pt modelId="{7A7A9F83-B0BE-4459-AE6E-93748B6AF11B}" type="sibTrans" cxnId="{0D71EC6E-CE2C-4D72-A851-28CBE189B4FC}">
      <dgm:prSet/>
      <dgm:spPr/>
      <dgm:t>
        <a:bodyPr/>
        <a:lstStyle/>
        <a:p>
          <a:endParaRPr lang="en-IN"/>
        </a:p>
      </dgm:t>
    </dgm:pt>
    <dgm:pt modelId="{8C55C21B-69E5-42BA-8851-C447BF9338D3}">
      <dgm:prSet phldrT="[Text]"/>
      <dgm:spPr/>
      <dgm:t>
        <a:bodyPr/>
        <a:lstStyle/>
        <a:p>
          <a:r>
            <a:rPr lang="en-IN" dirty="0" err="1"/>
            <a:t>Counselor</a:t>
          </a:r>
          <a:endParaRPr lang="en-IN" dirty="0"/>
        </a:p>
      </dgm:t>
    </dgm:pt>
    <dgm:pt modelId="{F63984CF-1B77-4CCD-8A0F-9512411A03C1}" type="parTrans" cxnId="{93EE72F4-95F5-409B-A299-234BBB3BE7CE}">
      <dgm:prSet/>
      <dgm:spPr/>
      <dgm:t>
        <a:bodyPr/>
        <a:lstStyle/>
        <a:p>
          <a:endParaRPr lang="en-IN"/>
        </a:p>
      </dgm:t>
    </dgm:pt>
    <dgm:pt modelId="{5C904AAE-21FC-4F1C-8FB8-3FD0A406FD05}" type="sibTrans" cxnId="{93EE72F4-95F5-409B-A299-234BBB3BE7CE}">
      <dgm:prSet/>
      <dgm:spPr/>
      <dgm:t>
        <a:bodyPr/>
        <a:lstStyle/>
        <a:p>
          <a:endParaRPr lang="en-IN"/>
        </a:p>
      </dgm:t>
    </dgm:pt>
    <dgm:pt modelId="{DF464821-EB53-463C-9FA0-E5D8E77154DD}">
      <dgm:prSet phldrT="[Text]"/>
      <dgm:spPr/>
      <dgm:t>
        <a:bodyPr/>
        <a:lstStyle/>
        <a:p>
          <a:r>
            <a:rPr lang="en-IN" dirty="0"/>
            <a:t>3</a:t>
          </a:r>
        </a:p>
      </dgm:t>
    </dgm:pt>
    <dgm:pt modelId="{9588BA43-333B-492C-BB1D-4F32342D5FE9}" type="parTrans" cxnId="{905589E6-4C64-4EC7-B25F-B9A08B3BA9F8}">
      <dgm:prSet/>
      <dgm:spPr/>
      <dgm:t>
        <a:bodyPr/>
        <a:lstStyle/>
        <a:p>
          <a:endParaRPr lang="en-IN"/>
        </a:p>
      </dgm:t>
    </dgm:pt>
    <dgm:pt modelId="{AAEDEF12-EE4F-466C-9345-5AE65BEA698A}" type="sibTrans" cxnId="{905589E6-4C64-4EC7-B25F-B9A08B3BA9F8}">
      <dgm:prSet/>
      <dgm:spPr/>
      <dgm:t>
        <a:bodyPr/>
        <a:lstStyle/>
        <a:p>
          <a:endParaRPr lang="en-IN"/>
        </a:p>
      </dgm:t>
    </dgm:pt>
    <dgm:pt modelId="{DABC89CD-2B7E-4DA6-95CF-8E586310B7AE}">
      <dgm:prSet phldrT="[Text]"/>
      <dgm:spPr/>
      <dgm:t>
        <a:bodyPr/>
        <a:lstStyle/>
        <a:p>
          <a:r>
            <a:rPr lang="en-IN" dirty="0"/>
            <a:t>Hospital Admin</a:t>
          </a:r>
        </a:p>
      </dgm:t>
    </dgm:pt>
    <dgm:pt modelId="{578ECAF3-2D87-413A-B86A-30E9370AD17F}" type="parTrans" cxnId="{8E4E0633-6760-466C-B23E-D4F24F50EAC6}">
      <dgm:prSet/>
      <dgm:spPr/>
      <dgm:t>
        <a:bodyPr/>
        <a:lstStyle/>
        <a:p>
          <a:endParaRPr lang="en-IN"/>
        </a:p>
      </dgm:t>
    </dgm:pt>
    <dgm:pt modelId="{6CF70AA8-3F26-4563-8A08-A760E697558B}" type="sibTrans" cxnId="{8E4E0633-6760-466C-B23E-D4F24F50EAC6}">
      <dgm:prSet/>
      <dgm:spPr/>
      <dgm:t>
        <a:bodyPr/>
        <a:lstStyle/>
        <a:p>
          <a:endParaRPr lang="en-IN"/>
        </a:p>
      </dgm:t>
    </dgm:pt>
    <dgm:pt modelId="{943DC7C8-520A-4403-A23D-5E6A5ED15A82}">
      <dgm:prSet/>
      <dgm:spPr/>
      <dgm:t>
        <a:bodyPr/>
        <a:lstStyle/>
        <a:p>
          <a:r>
            <a:rPr lang="en-IN" dirty="0"/>
            <a:t>4</a:t>
          </a:r>
        </a:p>
      </dgm:t>
    </dgm:pt>
    <dgm:pt modelId="{FD3B2B19-C8EA-4254-A104-51F9B5BDFAB0}" type="parTrans" cxnId="{32FEA6DE-1B17-48A0-BD8D-F5C9E67688BC}">
      <dgm:prSet/>
      <dgm:spPr/>
      <dgm:t>
        <a:bodyPr/>
        <a:lstStyle/>
        <a:p>
          <a:endParaRPr lang="en-IN"/>
        </a:p>
      </dgm:t>
    </dgm:pt>
    <dgm:pt modelId="{F0C09AFC-F817-4DCC-99E2-F774B0190AF2}" type="sibTrans" cxnId="{32FEA6DE-1B17-48A0-BD8D-F5C9E67688BC}">
      <dgm:prSet/>
      <dgm:spPr/>
      <dgm:t>
        <a:bodyPr/>
        <a:lstStyle/>
        <a:p>
          <a:endParaRPr lang="en-IN"/>
        </a:p>
      </dgm:t>
    </dgm:pt>
    <dgm:pt modelId="{16C950A2-7743-41F2-81EC-01B29AAF8B45}">
      <dgm:prSet/>
      <dgm:spPr/>
      <dgm:t>
        <a:bodyPr/>
        <a:lstStyle/>
        <a:p>
          <a:r>
            <a:rPr lang="en-IN" dirty="0"/>
            <a:t>Banker</a:t>
          </a:r>
        </a:p>
      </dgm:t>
    </dgm:pt>
    <dgm:pt modelId="{CB9B1BD4-F5F1-4D02-A0EF-79549A8624BD}" type="parTrans" cxnId="{46FAEDA5-6A70-4E70-AA0B-FB198B422A4D}">
      <dgm:prSet/>
      <dgm:spPr/>
      <dgm:t>
        <a:bodyPr/>
        <a:lstStyle/>
        <a:p>
          <a:endParaRPr lang="en-IN"/>
        </a:p>
      </dgm:t>
    </dgm:pt>
    <dgm:pt modelId="{54EC61EE-467D-4DD2-B564-A4553B0C44AF}" type="sibTrans" cxnId="{46FAEDA5-6A70-4E70-AA0B-FB198B422A4D}">
      <dgm:prSet/>
      <dgm:spPr/>
      <dgm:t>
        <a:bodyPr/>
        <a:lstStyle/>
        <a:p>
          <a:endParaRPr lang="en-IN"/>
        </a:p>
      </dgm:t>
    </dgm:pt>
    <dgm:pt modelId="{8F07515C-18CF-4E44-8D4F-4C6635DC212C}" type="pres">
      <dgm:prSet presAssocID="{562F6C3C-11FE-451F-809F-AD85DE92FA27}" presName="linearFlow" presStyleCnt="0">
        <dgm:presLayoutVars>
          <dgm:dir/>
          <dgm:animLvl val="lvl"/>
          <dgm:resizeHandles val="exact"/>
        </dgm:presLayoutVars>
      </dgm:prSet>
      <dgm:spPr/>
    </dgm:pt>
    <dgm:pt modelId="{5D5A950C-CD0B-4AD5-9732-452FDC935D5A}" type="pres">
      <dgm:prSet presAssocID="{64CED208-F870-488C-B75D-02CD4241D6C0}" presName="composite" presStyleCnt="0"/>
      <dgm:spPr/>
    </dgm:pt>
    <dgm:pt modelId="{BBF5C6C6-7719-4A78-BE86-5EC8011F5DFE}" type="pres">
      <dgm:prSet presAssocID="{64CED208-F870-488C-B75D-02CD4241D6C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13590BF7-DF60-4950-A2E5-479240B314A7}" type="pres">
      <dgm:prSet presAssocID="{64CED208-F870-488C-B75D-02CD4241D6C0}" presName="descendantText" presStyleLbl="alignAcc1" presStyleIdx="0" presStyleCnt="4">
        <dgm:presLayoutVars>
          <dgm:bulletEnabled val="1"/>
        </dgm:presLayoutVars>
      </dgm:prSet>
      <dgm:spPr/>
    </dgm:pt>
    <dgm:pt modelId="{E98E1264-B9D8-4D3E-96D0-C15ACF01B123}" type="pres">
      <dgm:prSet presAssocID="{C80E4FBB-BF2B-48D1-A09E-09A7E901A0A2}" presName="sp" presStyleCnt="0"/>
      <dgm:spPr/>
    </dgm:pt>
    <dgm:pt modelId="{DD491936-E912-4865-A91E-23FDE7EB5E50}" type="pres">
      <dgm:prSet presAssocID="{B103616C-417F-4A78-8B7A-8E63EB72BDDD}" presName="composite" presStyleCnt="0"/>
      <dgm:spPr/>
    </dgm:pt>
    <dgm:pt modelId="{B3E2F664-DEA1-4E59-A5AF-E14D719B5934}" type="pres">
      <dgm:prSet presAssocID="{B103616C-417F-4A78-8B7A-8E63EB72BDDD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683DAD9E-2BD7-457B-A584-4C074A2527F2}" type="pres">
      <dgm:prSet presAssocID="{B103616C-417F-4A78-8B7A-8E63EB72BDDD}" presName="descendantText" presStyleLbl="alignAcc1" presStyleIdx="1" presStyleCnt="4">
        <dgm:presLayoutVars>
          <dgm:bulletEnabled val="1"/>
        </dgm:presLayoutVars>
      </dgm:prSet>
      <dgm:spPr/>
    </dgm:pt>
    <dgm:pt modelId="{363DF674-D32D-41C0-B3E2-54E6717E87E0}" type="pres">
      <dgm:prSet presAssocID="{7A7A9F83-B0BE-4459-AE6E-93748B6AF11B}" presName="sp" presStyleCnt="0"/>
      <dgm:spPr/>
    </dgm:pt>
    <dgm:pt modelId="{13B7C436-8EF9-4D37-8CDC-190A918C5AE1}" type="pres">
      <dgm:prSet presAssocID="{DF464821-EB53-463C-9FA0-E5D8E77154DD}" presName="composite" presStyleCnt="0"/>
      <dgm:spPr/>
    </dgm:pt>
    <dgm:pt modelId="{996D59AE-844F-498A-95D8-F2B2A7FFF021}" type="pres">
      <dgm:prSet presAssocID="{DF464821-EB53-463C-9FA0-E5D8E77154DD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9804C69C-AB92-40E6-9055-696C9BEE3381}" type="pres">
      <dgm:prSet presAssocID="{DF464821-EB53-463C-9FA0-E5D8E77154DD}" presName="descendantText" presStyleLbl="alignAcc1" presStyleIdx="2" presStyleCnt="4">
        <dgm:presLayoutVars>
          <dgm:bulletEnabled val="1"/>
        </dgm:presLayoutVars>
      </dgm:prSet>
      <dgm:spPr/>
    </dgm:pt>
    <dgm:pt modelId="{F6F6C800-8809-412C-B0E4-D1FA7C5485F4}" type="pres">
      <dgm:prSet presAssocID="{AAEDEF12-EE4F-466C-9345-5AE65BEA698A}" presName="sp" presStyleCnt="0"/>
      <dgm:spPr/>
    </dgm:pt>
    <dgm:pt modelId="{C4B293FE-4328-4274-A40B-3919FEEDA174}" type="pres">
      <dgm:prSet presAssocID="{943DC7C8-520A-4403-A23D-5E6A5ED15A82}" presName="composite" presStyleCnt="0"/>
      <dgm:spPr/>
    </dgm:pt>
    <dgm:pt modelId="{4C54157B-E5FF-4F2E-BDA6-FE7A8B02EFA9}" type="pres">
      <dgm:prSet presAssocID="{943DC7C8-520A-4403-A23D-5E6A5ED15A82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8CF4114A-A2DA-41C3-804F-28519D22ED06}" type="pres">
      <dgm:prSet presAssocID="{943DC7C8-520A-4403-A23D-5E6A5ED15A82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32C9290E-3DB5-496A-8A31-F4600251DD78}" type="presOf" srcId="{64CED208-F870-488C-B75D-02CD4241D6C0}" destId="{BBF5C6C6-7719-4A78-BE86-5EC8011F5DFE}" srcOrd="0" destOrd="0" presId="urn:microsoft.com/office/officeart/2005/8/layout/chevron2"/>
    <dgm:cxn modelId="{8E4E0633-6760-466C-B23E-D4F24F50EAC6}" srcId="{DF464821-EB53-463C-9FA0-E5D8E77154DD}" destId="{DABC89CD-2B7E-4DA6-95CF-8E586310B7AE}" srcOrd="0" destOrd="0" parTransId="{578ECAF3-2D87-413A-B86A-30E9370AD17F}" sibTransId="{6CF70AA8-3F26-4563-8A08-A760E697558B}"/>
    <dgm:cxn modelId="{9089D25E-EE6C-4EBA-9F71-1D7942B0F54E}" srcId="{64CED208-F870-488C-B75D-02CD4241D6C0}" destId="{765E8D07-15AB-49DB-8B6B-DDA5C032C21F}" srcOrd="0" destOrd="0" parTransId="{3B506919-285E-4FFE-99AC-4301562DD171}" sibTransId="{294640C9-EDB2-4590-8B65-77ED2B515FF6}"/>
    <dgm:cxn modelId="{7FC1C447-3012-48FE-A07A-8FDA5BA8314F}" type="presOf" srcId="{765E8D07-15AB-49DB-8B6B-DDA5C032C21F}" destId="{13590BF7-DF60-4950-A2E5-479240B314A7}" srcOrd="0" destOrd="0" presId="urn:microsoft.com/office/officeart/2005/8/layout/chevron2"/>
    <dgm:cxn modelId="{0D71EC6E-CE2C-4D72-A851-28CBE189B4FC}" srcId="{562F6C3C-11FE-451F-809F-AD85DE92FA27}" destId="{B103616C-417F-4A78-8B7A-8E63EB72BDDD}" srcOrd="1" destOrd="0" parTransId="{2492132A-2C19-41DC-BB79-6E1C78B8F0F2}" sibTransId="{7A7A9F83-B0BE-4459-AE6E-93748B6AF11B}"/>
    <dgm:cxn modelId="{268D8C75-55C4-43BA-B5C5-D01DCF39F91A}" srcId="{64CED208-F870-488C-B75D-02CD4241D6C0}" destId="{094B52CA-7938-4A77-88DB-AA7CBD1A5200}" srcOrd="1" destOrd="0" parTransId="{CAB70F8F-532D-4477-8820-EA5F1F616A97}" sibTransId="{07F9DD95-F1D2-483F-903E-3153D63BFB51}"/>
    <dgm:cxn modelId="{3F24BDA4-8DA2-4AAD-A68D-272B0C0A2F4A}" srcId="{562F6C3C-11FE-451F-809F-AD85DE92FA27}" destId="{64CED208-F870-488C-B75D-02CD4241D6C0}" srcOrd="0" destOrd="0" parTransId="{913BE980-FC0D-41FF-92F3-2A998CC767B0}" sibTransId="{C80E4FBB-BF2B-48D1-A09E-09A7E901A0A2}"/>
    <dgm:cxn modelId="{46FAEDA5-6A70-4E70-AA0B-FB198B422A4D}" srcId="{943DC7C8-520A-4403-A23D-5E6A5ED15A82}" destId="{16C950A2-7743-41F2-81EC-01B29AAF8B45}" srcOrd="0" destOrd="0" parTransId="{CB9B1BD4-F5F1-4D02-A0EF-79549A8624BD}" sibTransId="{54EC61EE-467D-4DD2-B564-A4553B0C44AF}"/>
    <dgm:cxn modelId="{ABAE49A9-A0C5-4401-AE9F-7AFB3E2D67C6}" type="presOf" srcId="{8C55C21B-69E5-42BA-8851-C447BF9338D3}" destId="{683DAD9E-2BD7-457B-A584-4C074A2527F2}" srcOrd="0" destOrd="0" presId="urn:microsoft.com/office/officeart/2005/8/layout/chevron2"/>
    <dgm:cxn modelId="{BBCB83AF-5427-4F9F-B95B-23FA5AC529B1}" type="presOf" srcId="{943DC7C8-520A-4403-A23D-5E6A5ED15A82}" destId="{4C54157B-E5FF-4F2E-BDA6-FE7A8B02EFA9}" srcOrd="0" destOrd="0" presId="urn:microsoft.com/office/officeart/2005/8/layout/chevron2"/>
    <dgm:cxn modelId="{A82948C6-0DC0-4DE6-8FFE-307F83D6238F}" type="presOf" srcId="{562F6C3C-11FE-451F-809F-AD85DE92FA27}" destId="{8F07515C-18CF-4E44-8D4F-4C6635DC212C}" srcOrd="0" destOrd="0" presId="urn:microsoft.com/office/officeart/2005/8/layout/chevron2"/>
    <dgm:cxn modelId="{FF74A0CA-A25E-425D-B86D-F4EA7DDCB822}" type="presOf" srcId="{094B52CA-7938-4A77-88DB-AA7CBD1A5200}" destId="{13590BF7-DF60-4950-A2E5-479240B314A7}" srcOrd="0" destOrd="1" presId="urn:microsoft.com/office/officeart/2005/8/layout/chevron2"/>
    <dgm:cxn modelId="{DA3747D7-B099-46F3-8ABF-5B4C14C0C90B}" type="presOf" srcId="{DF464821-EB53-463C-9FA0-E5D8E77154DD}" destId="{996D59AE-844F-498A-95D8-F2B2A7FFF021}" srcOrd="0" destOrd="0" presId="urn:microsoft.com/office/officeart/2005/8/layout/chevron2"/>
    <dgm:cxn modelId="{32FEA6DE-1B17-48A0-BD8D-F5C9E67688BC}" srcId="{562F6C3C-11FE-451F-809F-AD85DE92FA27}" destId="{943DC7C8-520A-4403-A23D-5E6A5ED15A82}" srcOrd="3" destOrd="0" parTransId="{FD3B2B19-C8EA-4254-A104-51F9B5BDFAB0}" sibTransId="{F0C09AFC-F817-4DCC-99E2-F774B0190AF2}"/>
    <dgm:cxn modelId="{36BF77E6-9439-4927-8CCD-D17227F168D0}" type="presOf" srcId="{B103616C-417F-4A78-8B7A-8E63EB72BDDD}" destId="{B3E2F664-DEA1-4E59-A5AF-E14D719B5934}" srcOrd="0" destOrd="0" presId="urn:microsoft.com/office/officeart/2005/8/layout/chevron2"/>
    <dgm:cxn modelId="{905589E6-4C64-4EC7-B25F-B9A08B3BA9F8}" srcId="{562F6C3C-11FE-451F-809F-AD85DE92FA27}" destId="{DF464821-EB53-463C-9FA0-E5D8E77154DD}" srcOrd="2" destOrd="0" parTransId="{9588BA43-333B-492C-BB1D-4F32342D5FE9}" sibTransId="{AAEDEF12-EE4F-466C-9345-5AE65BEA698A}"/>
    <dgm:cxn modelId="{473A73EA-9A78-4C7E-95C8-31B7759D40F1}" type="presOf" srcId="{16C950A2-7743-41F2-81EC-01B29AAF8B45}" destId="{8CF4114A-A2DA-41C3-804F-28519D22ED06}" srcOrd="0" destOrd="0" presId="urn:microsoft.com/office/officeart/2005/8/layout/chevron2"/>
    <dgm:cxn modelId="{93EE72F4-95F5-409B-A299-234BBB3BE7CE}" srcId="{B103616C-417F-4A78-8B7A-8E63EB72BDDD}" destId="{8C55C21B-69E5-42BA-8851-C447BF9338D3}" srcOrd="0" destOrd="0" parTransId="{F63984CF-1B77-4CCD-8A0F-9512411A03C1}" sibTransId="{5C904AAE-21FC-4F1C-8FB8-3FD0A406FD05}"/>
    <dgm:cxn modelId="{E80365FD-7E2C-496B-AD25-71C48AC004CB}" type="presOf" srcId="{DABC89CD-2B7E-4DA6-95CF-8E586310B7AE}" destId="{9804C69C-AB92-40E6-9055-696C9BEE3381}" srcOrd="0" destOrd="0" presId="urn:microsoft.com/office/officeart/2005/8/layout/chevron2"/>
    <dgm:cxn modelId="{522AFF90-FA37-4DEF-9233-AD00B1987B4F}" type="presParOf" srcId="{8F07515C-18CF-4E44-8D4F-4C6635DC212C}" destId="{5D5A950C-CD0B-4AD5-9732-452FDC935D5A}" srcOrd="0" destOrd="0" presId="urn:microsoft.com/office/officeart/2005/8/layout/chevron2"/>
    <dgm:cxn modelId="{AD9093B4-4788-434D-9A19-8237FB643B8A}" type="presParOf" srcId="{5D5A950C-CD0B-4AD5-9732-452FDC935D5A}" destId="{BBF5C6C6-7719-4A78-BE86-5EC8011F5DFE}" srcOrd="0" destOrd="0" presId="urn:microsoft.com/office/officeart/2005/8/layout/chevron2"/>
    <dgm:cxn modelId="{AC1200C9-1B84-4F65-AEB4-A36D6C71812D}" type="presParOf" srcId="{5D5A950C-CD0B-4AD5-9732-452FDC935D5A}" destId="{13590BF7-DF60-4950-A2E5-479240B314A7}" srcOrd="1" destOrd="0" presId="urn:microsoft.com/office/officeart/2005/8/layout/chevron2"/>
    <dgm:cxn modelId="{3A5F8728-39C3-4FB3-B430-2ACCFE43CE9A}" type="presParOf" srcId="{8F07515C-18CF-4E44-8D4F-4C6635DC212C}" destId="{E98E1264-B9D8-4D3E-96D0-C15ACF01B123}" srcOrd="1" destOrd="0" presId="urn:microsoft.com/office/officeart/2005/8/layout/chevron2"/>
    <dgm:cxn modelId="{85AA1027-C85F-4705-BC19-8B2868428677}" type="presParOf" srcId="{8F07515C-18CF-4E44-8D4F-4C6635DC212C}" destId="{DD491936-E912-4865-A91E-23FDE7EB5E50}" srcOrd="2" destOrd="0" presId="urn:microsoft.com/office/officeart/2005/8/layout/chevron2"/>
    <dgm:cxn modelId="{97A6C8D3-F33C-4CF8-B825-6FDC5C37EFEE}" type="presParOf" srcId="{DD491936-E912-4865-A91E-23FDE7EB5E50}" destId="{B3E2F664-DEA1-4E59-A5AF-E14D719B5934}" srcOrd="0" destOrd="0" presId="urn:microsoft.com/office/officeart/2005/8/layout/chevron2"/>
    <dgm:cxn modelId="{C75C5AC9-6E4E-441A-8FA7-9B254BFE53C3}" type="presParOf" srcId="{DD491936-E912-4865-A91E-23FDE7EB5E50}" destId="{683DAD9E-2BD7-457B-A584-4C074A2527F2}" srcOrd="1" destOrd="0" presId="urn:microsoft.com/office/officeart/2005/8/layout/chevron2"/>
    <dgm:cxn modelId="{E3C0F130-E75A-4732-810E-FD7E9A8AB8B2}" type="presParOf" srcId="{8F07515C-18CF-4E44-8D4F-4C6635DC212C}" destId="{363DF674-D32D-41C0-B3E2-54E6717E87E0}" srcOrd="3" destOrd="0" presId="urn:microsoft.com/office/officeart/2005/8/layout/chevron2"/>
    <dgm:cxn modelId="{D6AD85B5-A04E-4261-99AB-1C36FDFEAA1F}" type="presParOf" srcId="{8F07515C-18CF-4E44-8D4F-4C6635DC212C}" destId="{13B7C436-8EF9-4D37-8CDC-190A918C5AE1}" srcOrd="4" destOrd="0" presId="urn:microsoft.com/office/officeart/2005/8/layout/chevron2"/>
    <dgm:cxn modelId="{69C1C955-3D7E-4E5A-84F3-5D3AB9EDAA9C}" type="presParOf" srcId="{13B7C436-8EF9-4D37-8CDC-190A918C5AE1}" destId="{996D59AE-844F-498A-95D8-F2B2A7FFF021}" srcOrd="0" destOrd="0" presId="urn:microsoft.com/office/officeart/2005/8/layout/chevron2"/>
    <dgm:cxn modelId="{503CDD16-5C75-42E4-AD55-463F23476488}" type="presParOf" srcId="{13B7C436-8EF9-4D37-8CDC-190A918C5AE1}" destId="{9804C69C-AB92-40E6-9055-696C9BEE3381}" srcOrd="1" destOrd="0" presId="urn:microsoft.com/office/officeart/2005/8/layout/chevron2"/>
    <dgm:cxn modelId="{C32267F0-1633-48E8-B409-D4D3F1DF4BCE}" type="presParOf" srcId="{8F07515C-18CF-4E44-8D4F-4C6635DC212C}" destId="{F6F6C800-8809-412C-B0E4-D1FA7C5485F4}" srcOrd="5" destOrd="0" presId="urn:microsoft.com/office/officeart/2005/8/layout/chevron2"/>
    <dgm:cxn modelId="{89673F01-AE91-4938-8CC0-A90CFD78EE8F}" type="presParOf" srcId="{8F07515C-18CF-4E44-8D4F-4C6635DC212C}" destId="{C4B293FE-4328-4274-A40B-3919FEEDA174}" srcOrd="6" destOrd="0" presId="urn:microsoft.com/office/officeart/2005/8/layout/chevron2"/>
    <dgm:cxn modelId="{5EDDF960-04B6-4A32-A678-B0EBF0275219}" type="presParOf" srcId="{C4B293FE-4328-4274-A40B-3919FEEDA174}" destId="{4C54157B-E5FF-4F2E-BDA6-FE7A8B02EFA9}" srcOrd="0" destOrd="0" presId="urn:microsoft.com/office/officeart/2005/8/layout/chevron2"/>
    <dgm:cxn modelId="{52E8C161-C9EE-40A4-AD8C-F0FB7190C40A}" type="presParOf" srcId="{C4B293FE-4328-4274-A40B-3919FEEDA174}" destId="{8CF4114A-A2DA-41C3-804F-28519D22ED0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F5C6C6-7719-4A78-BE86-5EC8011F5DFE}">
      <dsp:nvSpPr>
        <dsp:cNvPr id="0" name=""/>
        <dsp:cNvSpPr/>
      </dsp:nvSpPr>
      <dsp:spPr>
        <a:xfrm rot="5400000">
          <a:off x="-171012" y="172291"/>
          <a:ext cx="1140083" cy="79805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1</a:t>
          </a:r>
        </a:p>
      </dsp:txBody>
      <dsp:txXfrm rot="-5400000">
        <a:off x="1" y="400307"/>
        <a:ext cx="798058" cy="342025"/>
      </dsp:txXfrm>
    </dsp:sp>
    <dsp:sp modelId="{13590BF7-DF60-4950-A2E5-479240B314A7}">
      <dsp:nvSpPr>
        <dsp:cNvPr id="0" name=""/>
        <dsp:cNvSpPr/>
      </dsp:nvSpPr>
      <dsp:spPr>
        <a:xfrm rot="5400000">
          <a:off x="2390702" y="-1591364"/>
          <a:ext cx="741054" cy="39263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 dirty="0"/>
            <a:t>Birth Mother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 dirty="0"/>
            <a:t>Parent</a:t>
          </a:r>
        </a:p>
      </dsp:txBody>
      <dsp:txXfrm rot="-5400000">
        <a:off x="798059" y="37454"/>
        <a:ext cx="3890166" cy="668704"/>
      </dsp:txXfrm>
    </dsp:sp>
    <dsp:sp modelId="{B3E2F664-DEA1-4E59-A5AF-E14D719B5934}">
      <dsp:nvSpPr>
        <dsp:cNvPr id="0" name=""/>
        <dsp:cNvSpPr/>
      </dsp:nvSpPr>
      <dsp:spPr>
        <a:xfrm rot="5400000">
          <a:off x="-171012" y="1164069"/>
          <a:ext cx="1140083" cy="79805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2</a:t>
          </a:r>
        </a:p>
      </dsp:txBody>
      <dsp:txXfrm rot="-5400000">
        <a:off x="1" y="1392085"/>
        <a:ext cx="798058" cy="342025"/>
      </dsp:txXfrm>
    </dsp:sp>
    <dsp:sp modelId="{683DAD9E-2BD7-457B-A584-4C074A2527F2}">
      <dsp:nvSpPr>
        <dsp:cNvPr id="0" name=""/>
        <dsp:cNvSpPr/>
      </dsp:nvSpPr>
      <dsp:spPr>
        <a:xfrm rot="5400000">
          <a:off x="2390702" y="-599586"/>
          <a:ext cx="741054" cy="39263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 dirty="0" err="1"/>
            <a:t>Counselor</a:t>
          </a:r>
          <a:endParaRPr lang="en-IN" sz="2200" kern="1200" dirty="0"/>
        </a:p>
      </dsp:txBody>
      <dsp:txXfrm rot="-5400000">
        <a:off x="798059" y="1029232"/>
        <a:ext cx="3890166" cy="668704"/>
      </dsp:txXfrm>
    </dsp:sp>
    <dsp:sp modelId="{996D59AE-844F-498A-95D8-F2B2A7FFF021}">
      <dsp:nvSpPr>
        <dsp:cNvPr id="0" name=""/>
        <dsp:cNvSpPr/>
      </dsp:nvSpPr>
      <dsp:spPr>
        <a:xfrm rot="5400000">
          <a:off x="-171012" y="2155847"/>
          <a:ext cx="1140083" cy="79805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3</a:t>
          </a:r>
        </a:p>
      </dsp:txBody>
      <dsp:txXfrm rot="-5400000">
        <a:off x="1" y="2383863"/>
        <a:ext cx="798058" cy="342025"/>
      </dsp:txXfrm>
    </dsp:sp>
    <dsp:sp modelId="{9804C69C-AB92-40E6-9055-696C9BEE3381}">
      <dsp:nvSpPr>
        <dsp:cNvPr id="0" name=""/>
        <dsp:cNvSpPr/>
      </dsp:nvSpPr>
      <dsp:spPr>
        <a:xfrm rot="5400000">
          <a:off x="2390702" y="392191"/>
          <a:ext cx="741054" cy="39263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 dirty="0"/>
            <a:t>Hospital Admin</a:t>
          </a:r>
        </a:p>
      </dsp:txBody>
      <dsp:txXfrm rot="-5400000">
        <a:off x="798059" y="2021010"/>
        <a:ext cx="3890166" cy="668704"/>
      </dsp:txXfrm>
    </dsp:sp>
    <dsp:sp modelId="{4C54157B-E5FF-4F2E-BDA6-FE7A8B02EFA9}">
      <dsp:nvSpPr>
        <dsp:cNvPr id="0" name=""/>
        <dsp:cNvSpPr/>
      </dsp:nvSpPr>
      <dsp:spPr>
        <a:xfrm rot="5400000">
          <a:off x="-171012" y="3147625"/>
          <a:ext cx="1140083" cy="79805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4</a:t>
          </a:r>
        </a:p>
      </dsp:txBody>
      <dsp:txXfrm rot="-5400000">
        <a:off x="1" y="3375641"/>
        <a:ext cx="798058" cy="342025"/>
      </dsp:txXfrm>
    </dsp:sp>
    <dsp:sp modelId="{8CF4114A-A2DA-41C3-804F-28519D22ED06}">
      <dsp:nvSpPr>
        <dsp:cNvPr id="0" name=""/>
        <dsp:cNvSpPr/>
      </dsp:nvSpPr>
      <dsp:spPr>
        <a:xfrm rot="5400000">
          <a:off x="2390702" y="1383969"/>
          <a:ext cx="741054" cy="39263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 dirty="0"/>
            <a:t>Banker</a:t>
          </a:r>
        </a:p>
      </dsp:txBody>
      <dsp:txXfrm rot="-5400000">
        <a:off x="798059" y="3012788"/>
        <a:ext cx="3890166" cy="6687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4/21/2020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42045"/>
            <a:ext cx="5876925" cy="156823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70000"/>
              </a:lnSpc>
            </a:pPr>
            <a:r>
              <a:rPr lang="en-US" sz="4300" dirty="0"/>
              <a:t>*J</a:t>
            </a:r>
            <a:r>
              <a:rPr lang="en-US" sz="4300" cap="none" dirty="0"/>
              <a:t>oy</a:t>
            </a:r>
            <a:r>
              <a:rPr lang="en-US" sz="4300" dirty="0"/>
              <a:t> G</a:t>
            </a:r>
            <a:r>
              <a:rPr lang="en-US" sz="4300" cap="none" dirty="0"/>
              <a:t>omes - 001084949</a:t>
            </a:r>
          </a:p>
          <a:p>
            <a:pPr>
              <a:lnSpc>
                <a:spcPct val="170000"/>
              </a:lnSpc>
            </a:pPr>
            <a:r>
              <a:rPr lang="en-US" sz="4300" dirty="0"/>
              <a:t>*L</a:t>
            </a:r>
            <a:r>
              <a:rPr lang="en-US" sz="4300" cap="none" dirty="0"/>
              <a:t>eela </a:t>
            </a:r>
            <a:r>
              <a:rPr lang="en-US" sz="4300" dirty="0"/>
              <a:t>V</a:t>
            </a:r>
            <a:r>
              <a:rPr lang="en-US" sz="4300" cap="none" dirty="0"/>
              <a:t>enkata</a:t>
            </a:r>
            <a:r>
              <a:rPr lang="en-US" sz="4300" dirty="0"/>
              <a:t> R</a:t>
            </a:r>
            <a:r>
              <a:rPr lang="en-US" sz="4300" cap="none" dirty="0"/>
              <a:t>avi</a:t>
            </a:r>
            <a:r>
              <a:rPr lang="en-US" sz="4300" dirty="0"/>
              <a:t> K</a:t>
            </a:r>
            <a:r>
              <a:rPr lang="en-US" sz="4300" cap="none" dirty="0"/>
              <a:t>umar</a:t>
            </a:r>
            <a:r>
              <a:rPr lang="en-US" sz="4300" dirty="0"/>
              <a:t> K</a:t>
            </a:r>
            <a:r>
              <a:rPr lang="en-US" sz="4300" cap="none" dirty="0"/>
              <a:t>anthi - 001023809</a:t>
            </a:r>
            <a:endParaRPr lang="en-US" sz="4300" dirty="0"/>
          </a:p>
          <a:p>
            <a:pPr>
              <a:lnSpc>
                <a:spcPct val="170000"/>
              </a:lnSpc>
            </a:pPr>
            <a:r>
              <a:rPr lang="en-US" sz="4300" dirty="0"/>
              <a:t>*S</a:t>
            </a:r>
            <a:r>
              <a:rPr lang="en-US" sz="4300" cap="none" dirty="0"/>
              <a:t>hreyas</a:t>
            </a:r>
            <a:r>
              <a:rPr lang="en-US" sz="4300" dirty="0"/>
              <a:t> </a:t>
            </a:r>
            <a:r>
              <a:rPr lang="en-US" sz="4300" dirty="0" err="1"/>
              <a:t>R</a:t>
            </a:r>
            <a:r>
              <a:rPr lang="en-US" sz="4300" cap="none" dirty="0" err="1"/>
              <a:t>edij</a:t>
            </a:r>
            <a:r>
              <a:rPr lang="en-US" sz="4300" cap="none" dirty="0"/>
              <a:t> - 001053076</a:t>
            </a:r>
          </a:p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7F1DB5-53B2-444D-8135-6CDD69244AB0}"/>
              </a:ext>
            </a:extLst>
          </p:cNvPr>
          <p:cNvSpPr/>
          <p:nvPr/>
        </p:nvSpPr>
        <p:spPr>
          <a:xfrm>
            <a:off x="242660" y="1300460"/>
            <a:ext cx="118590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E- Adoption  To Reduce Death Mortality</a:t>
            </a:r>
            <a:endParaRPr lang="en-I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0FC78B-5A89-44E7-9F11-77A6BE5C1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7701" y="1200149"/>
            <a:ext cx="3474720" cy="1190625"/>
          </a:xfrm>
        </p:spPr>
        <p:txBody>
          <a:bodyPr anchor="b">
            <a:normAutofit/>
          </a:bodyPr>
          <a:lstStyle/>
          <a:p>
            <a:r>
              <a:rPr lang="en-IN" dirty="0"/>
              <a:t>Primary Stakeholders </a:t>
            </a:r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E9652CE5-EF0F-4ED0-BF5B-1C6CD7066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39420" y="1200149"/>
            <a:ext cx="6969760" cy="499046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028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0925" y="849629"/>
            <a:ext cx="5372100" cy="752475"/>
          </a:xfrm>
        </p:spPr>
        <p:txBody>
          <a:bodyPr/>
          <a:lstStyle/>
          <a:p>
            <a:r>
              <a:rPr lang="en-US" dirty="0"/>
              <a:t>Unique Features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026375D1-FD86-4EFA-B64E-9615D53BF560}"/>
              </a:ext>
            </a:extLst>
          </p:cNvPr>
          <p:cNvSpPr txBox="1">
            <a:spLocks/>
          </p:cNvSpPr>
          <p:nvPr/>
        </p:nvSpPr>
        <p:spPr>
          <a:xfrm>
            <a:off x="1050925" y="1946911"/>
            <a:ext cx="9782174" cy="2771774"/>
          </a:xfrm>
          <a:prstGeom prst="rect">
            <a:avLst/>
          </a:prstGeom>
        </p:spPr>
        <p:txBody>
          <a:bodyPr/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Customized Dialog button with GIF icons enabled</a:t>
            </a:r>
          </a:p>
          <a:p>
            <a:r>
              <a:rPr lang="en-US" dirty="0"/>
              <a:t>Email Triggered from the application’s personalized Email id to the recipient's mail id</a:t>
            </a:r>
          </a:p>
          <a:p>
            <a:r>
              <a:rPr lang="en-US" dirty="0"/>
              <a:t>Pie Charts depicting the Financial Support provided to the Birth Mother</a:t>
            </a:r>
          </a:p>
          <a:p>
            <a:r>
              <a:rPr lang="en-US" dirty="0"/>
              <a:t>Dynamic Progress Bar set for transferring funds from Parent to Birth Mother</a:t>
            </a:r>
          </a:p>
          <a:p>
            <a:pPr marL="4572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004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887BC-07D0-4E96-BF71-280F72E4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1950" y="670560"/>
            <a:ext cx="3670300" cy="1600200"/>
          </a:xfrm>
        </p:spPr>
        <p:txBody>
          <a:bodyPr anchor="b">
            <a:normAutofit/>
          </a:bodyPr>
          <a:lstStyle/>
          <a:p>
            <a:r>
              <a:rPr lang="en-IN" sz="3000" dirty="0"/>
              <a:t>parent to </a:t>
            </a:r>
            <a:br>
              <a:rPr lang="en-IN" sz="3000" dirty="0"/>
            </a:br>
            <a:r>
              <a:rPr lang="en-IN" sz="3000" dirty="0"/>
              <a:t>Birth mother Funds transfer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25436C-7621-4E5D-8DF7-6360D0A97C3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67"/>
          <a:stretch/>
        </p:blipFill>
        <p:spPr>
          <a:xfrm>
            <a:off x="325120" y="670560"/>
            <a:ext cx="7101840" cy="5618480"/>
          </a:xfrm>
          <a:noFill/>
        </p:spPr>
      </p:pic>
    </p:spTree>
    <p:extLst>
      <p:ext uri="{BB962C8B-B14F-4D97-AF65-F5344CB8AC3E}">
        <p14:creationId xmlns:p14="http://schemas.microsoft.com/office/powerpoint/2010/main" val="84164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C5EECCAE-CD5C-4F7F-AC14-BA9F456C6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7990" y="670560"/>
            <a:ext cx="3474720" cy="1168400"/>
          </a:xfrm>
        </p:spPr>
        <p:txBody>
          <a:bodyPr anchor="b">
            <a:normAutofit/>
          </a:bodyPr>
          <a:lstStyle/>
          <a:p>
            <a:r>
              <a:rPr lang="en-US" dirty="0"/>
              <a:t>Birth mother funds process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DE301CA-78E3-45A7-8849-C5661912E50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78258" y="670560"/>
            <a:ext cx="7128382" cy="5496560"/>
          </a:xfrm>
          <a:noFill/>
        </p:spPr>
      </p:pic>
    </p:spTree>
    <p:extLst>
      <p:ext uri="{BB962C8B-B14F-4D97-AF65-F5344CB8AC3E}">
        <p14:creationId xmlns:p14="http://schemas.microsoft.com/office/powerpoint/2010/main" val="27241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A0527-3FB9-447D-8EE9-2E570F8D0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630" y="118459"/>
            <a:ext cx="8396120" cy="530117"/>
          </a:xfrm>
        </p:spPr>
        <p:txBody>
          <a:bodyPr anchor="b">
            <a:normAutofit fontScale="90000"/>
          </a:bodyPr>
          <a:lstStyle/>
          <a:p>
            <a:r>
              <a:rPr lang="en-IN" dirty="0"/>
              <a:t>E-mail Notification at every step</a:t>
            </a:r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8100A0-9511-4128-9C74-9BD33BC9C2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30" y="1705004"/>
            <a:ext cx="2921150" cy="4372552"/>
          </a:xfrm>
        </p:spPr>
      </p:pic>
      <p:pic>
        <p:nvPicPr>
          <p:cNvPr id="13" name="Content Placeholder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1C77BB-39ED-4CF0-B66D-6560800BBF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939" y="1705004"/>
            <a:ext cx="2927500" cy="4389199"/>
          </a:xfr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B255B4-6A1D-4BD1-B946-34F55E9EFB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638" y="1705004"/>
            <a:ext cx="2933851" cy="43891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99F12C-11AC-4C78-8196-5ACD1BB94E34}"/>
              </a:ext>
            </a:extLst>
          </p:cNvPr>
          <p:cNvSpPr txBox="1"/>
          <p:nvPr/>
        </p:nvSpPr>
        <p:spPr>
          <a:xfrm>
            <a:off x="652630" y="986536"/>
            <a:ext cx="301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Hospital Admin Approval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44DF33-C021-4CE1-9BCB-B9BF1BC77E1A}"/>
              </a:ext>
            </a:extLst>
          </p:cNvPr>
          <p:cNvSpPr txBox="1"/>
          <p:nvPr/>
        </p:nvSpPr>
        <p:spPr>
          <a:xfrm>
            <a:off x="4455644" y="997712"/>
            <a:ext cx="292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</a:t>
            </a:r>
            <a:r>
              <a:rPr lang="en-IN" dirty="0" err="1"/>
              <a:t>Counselor</a:t>
            </a:r>
            <a:r>
              <a:rPr lang="en-IN" dirty="0"/>
              <a:t> Approval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413467-CFE6-4924-A06F-6D498DF7F993}"/>
              </a:ext>
            </a:extLst>
          </p:cNvPr>
          <p:cNvSpPr txBox="1"/>
          <p:nvPr/>
        </p:nvSpPr>
        <p:spPr>
          <a:xfrm>
            <a:off x="8168638" y="986536"/>
            <a:ext cx="292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 Bank Approval</a:t>
            </a:r>
          </a:p>
        </p:txBody>
      </p:sp>
    </p:spTree>
    <p:extLst>
      <p:ext uri="{BB962C8B-B14F-4D97-AF65-F5344CB8AC3E}">
        <p14:creationId xmlns:p14="http://schemas.microsoft.com/office/powerpoint/2010/main" val="195114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CAB7A-A6CE-4776-A951-7E2D0BC46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85800"/>
            <a:ext cx="6143625" cy="609600"/>
          </a:xfrm>
        </p:spPr>
        <p:txBody>
          <a:bodyPr/>
          <a:lstStyle/>
          <a:p>
            <a:r>
              <a:rPr lang="en-US" dirty="0"/>
              <a:t>Problem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CE5FE-9333-4ECD-AB17-43785EB68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47826"/>
            <a:ext cx="9601200" cy="3362324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Every year thousands of families plan on adopting a child while another thousands plan on aborting a pregnancy. </a:t>
            </a:r>
            <a:endParaRPr lang="en-US" sz="24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Questions such as </a:t>
            </a:r>
          </a:p>
          <a:p>
            <a:r>
              <a:rPr lang="en-US" dirty="0"/>
              <a:t>Should I adopt a newborn? </a:t>
            </a:r>
          </a:p>
          <a:p>
            <a:r>
              <a:rPr lang="en-US" dirty="0"/>
              <a:t>How can I adopt? </a:t>
            </a:r>
          </a:p>
          <a:p>
            <a:pPr marL="45720" indent="0">
              <a:buNone/>
            </a:pPr>
            <a:r>
              <a:rPr lang="en-US" dirty="0"/>
              <a:t>These questions could be overcome, from one helping hand to another through our Adoption Application</a:t>
            </a:r>
          </a:p>
          <a:p>
            <a:pPr marL="4572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956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0"/>
            <a:ext cx="8362950" cy="609600"/>
          </a:xfrm>
        </p:spPr>
        <p:txBody>
          <a:bodyPr/>
          <a:lstStyle/>
          <a:p>
            <a:r>
              <a:rPr lang="en-US" dirty="0"/>
              <a:t>Reasons For a mother to abort child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995A3D-F86B-408A-83F4-F65BAA6CB0C8}"/>
              </a:ext>
            </a:extLst>
          </p:cNvPr>
          <p:cNvSpPr txBox="1">
            <a:spLocks/>
          </p:cNvSpPr>
          <p:nvPr/>
        </p:nvSpPr>
        <p:spPr>
          <a:xfrm>
            <a:off x="714376" y="609599"/>
            <a:ext cx="9925050" cy="563880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fontAlgn="base">
              <a:lnSpc>
                <a:spcPct val="120000"/>
              </a:lnSpc>
            </a:pPr>
            <a:r>
              <a:rPr lang="en-US" dirty="0"/>
              <a:t>Not financially prepared: 40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Bad timing, not ready, or unplanned: 36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Partner-related reasons (including the relationship is bad or new, she doesn't want to be a single mother, her partner is not supportive, does not want the baby, is abusive, or is the wrong guy): 31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Need to focus on her other children: 29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Not emotionally or mentally prepared: 19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Interferes with educational or vocational plans: 20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Health-related reasons (includes concern for her own health, the health of the fetus, use of prescription or non-prescription drugs, alcohol, or tobacco): 12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Want a better life for a baby than she could provide 12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Not independent or mature enough for a baby: 7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Influences from family or friends: 5 percent</a:t>
            </a:r>
            <a:endParaRPr lang="en-IN" dirty="0"/>
          </a:p>
          <a:p>
            <a:pPr lvl="1" fontAlgn="base">
              <a:lnSpc>
                <a:spcPct val="120000"/>
              </a:lnSpc>
            </a:pPr>
            <a:r>
              <a:rPr lang="en-US" dirty="0"/>
              <a:t>Doesn't want a baby or to place the baby for adoption: 4 percent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09550"/>
            <a:ext cx="9601200" cy="742950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285875"/>
            <a:ext cx="9925050" cy="4114800"/>
          </a:xfrm>
        </p:spPr>
        <p:txBody>
          <a:bodyPr/>
          <a:lstStyle/>
          <a:p>
            <a:r>
              <a:rPr lang="en-US" dirty="0"/>
              <a:t>E-Adoption is a Powerful Ecosystem application that personally assist you, step by step, through the adoption process.</a:t>
            </a:r>
          </a:p>
          <a:p>
            <a:r>
              <a:rPr lang="en-US" dirty="0"/>
              <a:t>E-Adopting is all about adopting a newborn by proper decision making, paperwork, and a full range of supportive services, all designed to make the transition of growing your family as smooth as possible. </a:t>
            </a:r>
          </a:p>
          <a:p>
            <a:r>
              <a:rPr lang="en-US" dirty="0"/>
              <a:t>The main objective of this E-system is to allow mothers during their pregnancy to get in touch with families that desire to start a new family</a:t>
            </a:r>
          </a:p>
          <a:p>
            <a:r>
              <a:rPr lang="en-US" dirty="0"/>
              <a:t>Proper counseling and monetary support will be provided to the birth mother and parent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E3FD2967-0F01-4EDC-8950-257E6BAE9CE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647700"/>
            <a:ext cx="11468100" cy="5534024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9D0CC16-D487-46B1-B091-319EF6ED4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0"/>
            <a:ext cx="9601200" cy="619125"/>
          </a:xfrm>
        </p:spPr>
        <p:txBody>
          <a:bodyPr/>
          <a:lstStyle/>
          <a:p>
            <a:r>
              <a:rPr lang="en-US" dirty="0"/>
              <a:t>Eco-System </a:t>
            </a:r>
            <a:r>
              <a:rPr lang="en-IN" dirty="0">
                <a:effectLst/>
              </a:rPr>
              <a:t>Architecture 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7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396873"/>
            <a:ext cx="9601200" cy="641351"/>
          </a:xfrm>
        </p:spPr>
        <p:txBody>
          <a:bodyPr/>
          <a:lstStyle/>
          <a:p>
            <a:r>
              <a:rPr lang="en-US" dirty="0"/>
              <a:t>UML Diagram</a:t>
            </a:r>
          </a:p>
        </p:txBody>
      </p:sp>
      <p:pic>
        <p:nvPicPr>
          <p:cNvPr id="7" name="Google Shape;126;p18">
            <a:extLst>
              <a:ext uri="{FF2B5EF4-FFF2-40B4-BE49-F238E27FC236}">
                <a16:creationId xmlns:a16="http://schemas.microsoft.com/office/drawing/2014/main" id="{B917812E-651E-4DCF-AB4E-BC03E268ED19}"/>
              </a:ext>
            </a:extLst>
          </p:cNvPr>
          <p:cNvPicPr preferRelativeResize="0">
            <a:picLocks noGrp="1"/>
          </p:cNvPicPr>
          <p:nvPr>
            <p:ph sz="quarter" idx="4"/>
          </p:nvPr>
        </p:nvPicPr>
        <p:blipFill rotWithShape="1">
          <a:blip r:embed="rId2">
            <a:alphaModFix/>
          </a:blip>
          <a:srcRect t="8416"/>
          <a:stretch/>
        </p:blipFill>
        <p:spPr>
          <a:xfrm>
            <a:off x="1295400" y="1133475"/>
            <a:ext cx="9925049" cy="4810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2046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CAB7A-A6CE-4776-A951-7E2D0BC46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23850"/>
            <a:ext cx="4695825" cy="609600"/>
          </a:xfrm>
        </p:spPr>
        <p:txBody>
          <a:bodyPr/>
          <a:lstStyle/>
          <a:p>
            <a:r>
              <a:rPr lang="en-US" dirty="0"/>
              <a:t>Use Cases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CE5FE-9333-4ECD-AB17-43785EB68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0625" y="1482983"/>
            <a:ext cx="9601200" cy="4641592"/>
          </a:xfrm>
        </p:spPr>
        <p:txBody>
          <a:bodyPr>
            <a:normAutofit/>
          </a:bodyPr>
          <a:lstStyle/>
          <a:p>
            <a:r>
              <a:rPr lang="en-US" dirty="0"/>
              <a:t>The birth mother who is in a dilemma to abort or give birth to the child would need to create a profile as she visits the Hospital. A counselor would be assigned to the birth mother by the admin.</a:t>
            </a:r>
          </a:p>
          <a:p>
            <a:r>
              <a:rPr lang="en-US" dirty="0"/>
              <a:t>The Counselor plays a vital role as they approve the family after scrutinizing their documents. Each case is handled individually by the counselor and they maintain a check on the patient’s well-being and health.</a:t>
            </a:r>
            <a:endParaRPr lang="en-IN" dirty="0"/>
          </a:p>
          <a:p>
            <a:pPr lvl="0"/>
            <a:r>
              <a:rPr lang="en-US" dirty="0"/>
              <a:t>Counselor gives the birth mother all the valid reasons to go ahead with the pregnancy </a:t>
            </a:r>
          </a:p>
          <a:p>
            <a:pPr lvl="0"/>
            <a:r>
              <a:rPr lang="en-US" dirty="0"/>
              <a:t>The mother takes her decision to either abort or go ahead with the pregnancy after the completion of the counselling.</a:t>
            </a:r>
            <a:endParaRPr lang="en-IN" dirty="0"/>
          </a:p>
          <a:p>
            <a:r>
              <a:rPr lang="en-US" dirty="0"/>
              <a:t>After her decision to proceed with the pregnancy a list of families looking to adopt would be displayed in the application.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872F4B-0FB7-45E2-AA86-38B5CAC750B2}"/>
              </a:ext>
            </a:extLst>
          </p:cNvPr>
          <p:cNvSpPr txBox="1"/>
          <p:nvPr/>
        </p:nvSpPr>
        <p:spPr>
          <a:xfrm>
            <a:off x="1295399" y="977384"/>
            <a:ext cx="2695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Health Enterprise</a:t>
            </a:r>
          </a:p>
        </p:txBody>
      </p:sp>
    </p:spTree>
    <p:extLst>
      <p:ext uri="{BB962C8B-B14F-4D97-AF65-F5344CB8AC3E}">
        <p14:creationId xmlns:p14="http://schemas.microsoft.com/office/powerpoint/2010/main" val="117585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7D372-6E33-4185-A699-86FCF84C1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476375"/>
            <a:ext cx="9601200" cy="4114800"/>
          </a:xfrm>
        </p:spPr>
        <p:txBody>
          <a:bodyPr/>
          <a:lstStyle/>
          <a:p>
            <a:r>
              <a:rPr lang="en-US" dirty="0"/>
              <a:t>Through the application the mother can request for monetary help from banks, receive funds from the chosen adoptive parents </a:t>
            </a:r>
            <a:endParaRPr lang="en-IN" dirty="0"/>
          </a:p>
          <a:p>
            <a:r>
              <a:rPr lang="en-US" dirty="0"/>
              <a:t>The bank approves funds requested by the mother based on the financial documents submitted by the mother.</a:t>
            </a:r>
          </a:p>
          <a:p>
            <a:r>
              <a:rPr lang="en-US" dirty="0"/>
              <a:t>The amount would be transferred to the Birth Mother by the bank after the approval is complete.</a:t>
            </a:r>
          </a:p>
          <a:p>
            <a:r>
              <a:rPr lang="en-US" dirty="0"/>
              <a:t>Birth mother can view the funds reports, funds transferred by the adoptive parents.</a:t>
            </a:r>
            <a:endParaRPr lang="en-IN" dirty="0"/>
          </a:p>
          <a:p>
            <a:r>
              <a:rPr lang="en-US" dirty="0"/>
              <a:t>Birth mother can use financial aid provided by the parents or can request funds like Insurance/Loan from the bank.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CB864C-FE9A-4419-A06C-120244B7D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61925"/>
            <a:ext cx="4676775" cy="609600"/>
          </a:xfrm>
        </p:spPr>
        <p:txBody>
          <a:bodyPr/>
          <a:lstStyle/>
          <a:p>
            <a:r>
              <a:rPr lang="en-US" dirty="0"/>
              <a:t>Use Cases (</a:t>
            </a:r>
            <a:r>
              <a:rPr lang="en-US" dirty="0" err="1"/>
              <a:t>Cont</a:t>
            </a:r>
            <a:r>
              <a:rPr lang="en-US" dirty="0"/>
              <a:t>)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B0479F-701C-4103-8362-16DA2F96D89C}"/>
              </a:ext>
            </a:extLst>
          </p:cNvPr>
          <p:cNvSpPr txBox="1"/>
          <p:nvPr/>
        </p:nvSpPr>
        <p:spPr>
          <a:xfrm>
            <a:off x="1295400" y="857250"/>
            <a:ext cx="2981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Financial Enterprise</a:t>
            </a:r>
          </a:p>
        </p:txBody>
      </p:sp>
    </p:spTree>
    <p:extLst>
      <p:ext uri="{BB962C8B-B14F-4D97-AF65-F5344CB8AC3E}">
        <p14:creationId xmlns:p14="http://schemas.microsoft.com/office/powerpoint/2010/main" val="61084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1112" y="314324"/>
            <a:ext cx="4505325" cy="685799"/>
          </a:xfrm>
        </p:spPr>
        <p:txBody>
          <a:bodyPr/>
          <a:lstStyle/>
          <a:p>
            <a:r>
              <a:rPr lang="en-US" dirty="0"/>
              <a:t>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1362074"/>
            <a:ext cx="4724400" cy="3838576"/>
          </a:xfrm>
        </p:spPr>
        <p:txBody>
          <a:bodyPr/>
          <a:lstStyle/>
          <a:p>
            <a:r>
              <a:rPr lang="en-US" dirty="0"/>
              <a:t>Admin</a:t>
            </a:r>
          </a:p>
          <a:p>
            <a:r>
              <a:rPr lang="en-US" dirty="0"/>
              <a:t>Counselor</a:t>
            </a:r>
          </a:p>
          <a:p>
            <a:r>
              <a:rPr lang="en-US" dirty="0"/>
              <a:t>Birth mother</a:t>
            </a:r>
          </a:p>
          <a:p>
            <a:r>
              <a:rPr lang="en-US" dirty="0"/>
              <a:t>Parent </a:t>
            </a:r>
          </a:p>
          <a:p>
            <a:r>
              <a:rPr lang="en-US" dirty="0"/>
              <a:t>Banker</a:t>
            </a:r>
          </a:p>
          <a:p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F0346A1-902D-4DD5-8BAF-7005B5CABDA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95234853"/>
              </p:ext>
            </p:extLst>
          </p:nvPr>
        </p:nvGraphicFramePr>
        <p:xfrm>
          <a:off x="6257925" y="1082675"/>
          <a:ext cx="4724400" cy="4117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CA56CF60-27D3-4970-ABD8-FD9DA0DAA8BF}"/>
              </a:ext>
            </a:extLst>
          </p:cNvPr>
          <p:cNvSpPr txBox="1">
            <a:spLocks/>
          </p:cNvSpPr>
          <p:nvPr/>
        </p:nvSpPr>
        <p:spPr>
          <a:xfrm>
            <a:off x="6096000" y="314323"/>
            <a:ext cx="4505325" cy="6857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work Flow</a:t>
            </a:r>
          </a:p>
        </p:txBody>
      </p:sp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6936867FB4BD4CBBB1D9655E335B32" ma:contentTypeVersion="4" ma:contentTypeDescription="Create a new document." ma:contentTypeScope="" ma:versionID="f0b0cf60a28bbedeca58771409d3f1d2">
  <xsd:schema xmlns:xsd="http://www.w3.org/2001/XMLSchema" xmlns:xs="http://www.w3.org/2001/XMLSchema" xmlns:p="http://schemas.microsoft.com/office/2006/metadata/properties" xmlns:ns2="251e4a2b-1a33-4513-9017-f0bb34cca31e" targetNamespace="http://schemas.microsoft.com/office/2006/metadata/properties" ma:root="true" ma:fieldsID="c268f6febd75286f2174d057ab824b7e" ns2:_="">
    <xsd:import namespace="251e4a2b-1a33-4513-9017-f0bb34cca31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1e4a2b-1a33-4513-9017-f0bb34cca31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1B948C-61C0-492B-AE3D-82B479F006B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D372424-A120-41CF-80D3-4F0859DA5CC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04956E-72D4-4363-9C88-24D0256C13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1e4a2b-1a33-4513-9017-f0bb34cca3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680</Words>
  <Application>Microsoft Office PowerPoint</Application>
  <PresentationFormat>Widescreen</PresentationFormat>
  <Paragraphs>71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Cambria</vt:lpstr>
      <vt:lpstr>Wingdings</vt:lpstr>
      <vt:lpstr>Red Line Business 16x9</vt:lpstr>
      <vt:lpstr>PowerPoint Presentation</vt:lpstr>
      <vt:lpstr>Problem Overview</vt:lpstr>
      <vt:lpstr>Reasons For a mother to abort child</vt:lpstr>
      <vt:lpstr>Solution</vt:lpstr>
      <vt:lpstr>Eco-System Architecture Diagram</vt:lpstr>
      <vt:lpstr>UML Diagram</vt:lpstr>
      <vt:lpstr>Use Cases</vt:lpstr>
      <vt:lpstr>Use Cases (Cont)</vt:lpstr>
      <vt:lpstr>Roles</vt:lpstr>
      <vt:lpstr>Primary Stakeholders </vt:lpstr>
      <vt:lpstr>Unique Features</vt:lpstr>
      <vt:lpstr>parent to  Birth mother Funds transfer</vt:lpstr>
      <vt:lpstr>Birth mother funds process</vt:lpstr>
      <vt:lpstr>E-mail Notification at every step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Leela Venkata Ravi Kumar Kanthi</dc:creator>
  <cp:lastModifiedBy>shreyas redij</cp:lastModifiedBy>
  <cp:revision>3</cp:revision>
  <dcterms:created xsi:type="dcterms:W3CDTF">2020-04-22T02:47:19Z</dcterms:created>
  <dcterms:modified xsi:type="dcterms:W3CDTF">2020-04-22T03:13:25Z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0x010100896936867FB4BD4CBBB1D9655E335B32</vt:lpwstr>
  </property>
</Properties>
</file>